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727200" cy="20193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7239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</a:t>
            </a:r>
          </a:p>
        </p:txBody>
      </p:sp>
      <p:sp>
        <p:nvSpPr>
          <p:cNvPr id="4" name=""/>
          <p:cNvSpPr/>
          <p:nvPr/>
        </p:nvSpPr>
        <p:spPr>
          <a:xfrm>
            <a:off x="1016000" y="5842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y</a:t>
            </a:r>
          </a:p>
        </p:txBody>
      </p:sp>
      <p:sp>
        <p:nvSpPr>
          <p:cNvPr id="5" name=""/>
          <p:cNvSpPr/>
          <p:nvPr/>
        </p:nvSpPr>
        <p:spPr>
          <a:xfrm>
            <a:off x="1447800" y="7239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v</a:t>
            </a:r>
          </a:p>
        </p:txBody>
      </p:sp>
      <p:sp>
        <p:nvSpPr>
          <p:cNvPr id="6" name=""/>
          <p:cNvSpPr/>
          <p:nvPr/>
        </p:nvSpPr>
        <p:spPr>
          <a:xfrm>
            <a:off x="1879600" y="5842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z</a:t>
            </a:r>
          </a:p>
        </p:txBody>
      </p:sp>
      <p:sp>
        <p:nvSpPr>
          <p:cNvPr id="7" name=""/>
          <p:cNvSpPr/>
          <p:nvPr/>
        </p:nvSpPr>
        <p:spPr>
          <a:xfrm>
            <a:off x="762000" y="619171"/>
            <a:ext cx="1117600" cy="493924"/>
          </a:xfrm>
          <a:custGeom>
            <a:pathLst>
              <a:path w="1117600" h="493924">
                <a:moveTo>
                  <a:pt x="0" y="314935"/>
                </a:moveTo>
                <a:cubicBezTo>
                  <a:pt x="36917" y="340549"/>
                  <a:pt x="80450" y="366071"/>
                  <a:pt x="120650" y="377778"/>
                </a:cubicBezTo>
                <a:cubicBezTo>
                  <a:pt x="291359" y="427488"/>
                  <a:pt x="430528" y="493924"/>
                  <a:pt x="565150" y="377778"/>
                </a:cubicBezTo>
                <a:cubicBezTo>
                  <a:pt x="670133" y="287201"/>
                  <a:pt x="510966" y="125454"/>
                  <a:pt x="615950" y="34878"/>
                </a:cubicBezTo>
                <a:cubicBezTo>
                  <a:pt x="656375" y="0"/>
                  <a:pt x="656375" y="0"/>
                  <a:pt x="933450" y="34878"/>
                </a:cubicBezTo>
                <a:cubicBezTo>
                  <a:pt x="991346" y="42166"/>
                  <a:pt x="1062461" y="60623"/>
                  <a:pt x="1117600" y="76734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584200" y="1397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</a:t>
            </a:r>
          </a:p>
        </p:txBody>
      </p:sp>
      <p:sp>
        <p:nvSpPr>
          <p:cNvPr id="9" name=""/>
          <p:cNvSpPr/>
          <p:nvPr/>
        </p:nvSpPr>
        <p:spPr>
          <a:xfrm>
            <a:off x="1016000" y="12573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y</a:t>
            </a:r>
          </a:p>
        </p:txBody>
      </p:sp>
      <p:sp>
        <p:nvSpPr>
          <p:cNvPr id="10" name=""/>
          <p:cNvSpPr/>
          <p:nvPr/>
        </p:nvSpPr>
        <p:spPr>
          <a:xfrm>
            <a:off x="1447800" y="1397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v</a:t>
            </a:r>
          </a:p>
        </p:txBody>
      </p:sp>
      <p:sp>
        <p:nvSpPr>
          <p:cNvPr id="11" name=""/>
          <p:cNvSpPr/>
          <p:nvPr/>
        </p:nvSpPr>
        <p:spPr>
          <a:xfrm>
            <a:off x="1879600" y="12573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z</a:t>
            </a:r>
          </a:p>
        </p:txBody>
      </p:sp>
      <p:sp>
        <p:nvSpPr>
          <p:cNvPr id="12" name=""/>
          <p:cNvSpPr/>
          <p:nvPr/>
        </p:nvSpPr>
        <p:spPr>
          <a:xfrm>
            <a:off x="761999" y="1536700"/>
            <a:ext cx="1133325" cy="265204"/>
          </a:xfrm>
          <a:custGeom>
            <a:pathLst>
              <a:path w="1133325" h="265204">
                <a:moveTo>
                  <a:pt x="0" y="114819"/>
                </a:moveTo>
                <a:cubicBezTo>
                  <a:pt x="34044" y="136762"/>
                  <a:pt x="73310" y="157924"/>
                  <a:pt x="110352" y="168711"/>
                </a:cubicBezTo>
                <a:cubicBezTo>
                  <a:pt x="195766" y="193583"/>
                  <a:pt x="268129" y="206913"/>
                  <a:pt x="338508" y="207446"/>
                </a:cubicBezTo>
                <a:cubicBezTo>
                  <a:pt x="338508" y="207446"/>
                  <a:pt x="504971" y="209129"/>
                  <a:pt x="615950" y="209550"/>
                </a:cubicBezTo>
                <a:cubicBezTo>
                  <a:pt x="742949" y="210031"/>
                  <a:pt x="819293" y="265204"/>
                  <a:pt x="933450" y="209550"/>
                </a:cubicBezTo>
                <a:cubicBezTo>
                  <a:pt x="1015133" y="169726"/>
                  <a:pt x="1084805" y="78999"/>
                  <a:pt x="1133325" y="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13" name=""/>
          <p:cNvSpPr/>
          <p:nvPr/>
        </p:nvSpPr>
        <p:spPr>
          <a:xfrm>
            <a:off x="762000" y="1607207"/>
            <a:ext cx="685800" cy="112553"/>
          </a:xfrm>
          <a:custGeom>
            <a:pathLst>
              <a:path w="685800" h="112553">
                <a:moveTo>
                  <a:pt x="0" y="0"/>
                </a:moveTo>
                <a:cubicBezTo>
                  <a:pt x="36917" y="25614"/>
                  <a:pt x="80450" y="51136"/>
                  <a:pt x="120650" y="62842"/>
                </a:cubicBezTo>
                <a:cubicBezTo>
                  <a:pt x="291359" y="112553"/>
                  <a:pt x="394440" y="112553"/>
                  <a:pt x="565150" y="62842"/>
                </a:cubicBezTo>
                <a:cubicBezTo>
                  <a:pt x="605349" y="51136"/>
                  <a:pt x="648882" y="25614"/>
                  <a:pt x="685800" y="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584200" y="20701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</a:t>
            </a:r>
          </a:p>
        </p:txBody>
      </p:sp>
      <p:sp>
        <p:nvSpPr>
          <p:cNvPr id="15" name=""/>
          <p:cNvSpPr/>
          <p:nvPr/>
        </p:nvSpPr>
        <p:spPr>
          <a:xfrm>
            <a:off x="1016000" y="19304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y</a:t>
            </a:r>
          </a:p>
        </p:txBody>
      </p:sp>
      <p:sp>
        <p:nvSpPr>
          <p:cNvPr id="16" name=""/>
          <p:cNvSpPr/>
          <p:nvPr/>
        </p:nvSpPr>
        <p:spPr>
          <a:xfrm>
            <a:off x="1447800" y="20701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v</a:t>
            </a:r>
          </a:p>
        </p:txBody>
      </p:sp>
      <p:sp>
        <p:nvSpPr>
          <p:cNvPr id="17" name=""/>
          <p:cNvSpPr/>
          <p:nvPr/>
        </p:nvSpPr>
        <p:spPr>
          <a:xfrm>
            <a:off x="1879600" y="19304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z</a:t>
            </a:r>
          </a:p>
        </p:txBody>
      </p:sp>
      <p:sp>
        <p:nvSpPr>
          <p:cNvPr id="18" name=""/>
          <p:cNvSpPr/>
          <p:nvPr/>
        </p:nvSpPr>
        <p:spPr>
          <a:xfrm>
            <a:off x="762000" y="1966593"/>
            <a:ext cx="1117600" cy="383844"/>
          </a:xfrm>
          <a:custGeom>
            <a:pathLst>
              <a:path w="1117600" h="383844">
                <a:moveTo>
                  <a:pt x="0" y="271199"/>
                </a:moveTo>
                <a:cubicBezTo>
                  <a:pt x="55138" y="287311"/>
                  <a:pt x="126253" y="305768"/>
                  <a:pt x="184150" y="313056"/>
                </a:cubicBezTo>
                <a:cubicBezTo>
                  <a:pt x="310155" y="328917"/>
                  <a:pt x="396208" y="383844"/>
                  <a:pt x="501650" y="313056"/>
                </a:cubicBezTo>
                <a:cubicBezTo>
                  <a:pt x="601902" y="245751"/>
                  <a:pt x="515697" y="100961"/>
                  <a:pt x="615950" y="33656"/>
                </a:cubicBezTo>
                <a:cubicBezTo>
                  <a:pt x="666082" y="0"/>
                  <a:pt x="666082" y="0"/>
                  <a:pt x="933450" y="33656"/>
                </a:cubicBezTo>
                <a:cubicBezTo>
                  <a:pt x="991346" y="40944"/>
                  <a:pt x="1062461" y="59401"/>
                  <a:pt x="1117600" y="75512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9" name=""/>
          <p:cNvSpPr/>
          <p:nvPr/>
        </p:nvSpPr>
        <p:spPr>
          <a:xfrm>
            <a:off x="761999" y="2209800"/>
            <a:ext cx="1133325" cy="265204"/>
          </a:xfrm>
          <a:custGeom>
            <a:pathLst>
              <a:path w="1133325" h="265204">
                <a:moveTo>
                  <a:pt x="0" y="70202"/>
                </a:moveTo>
                <a:cubicBezTo>
                  <a:pt x="42977" y="98786"/>
                  <a:pt x="68346" y="115915"/>
                  <a:pt x="120650" y="133350"/>
                </a:cubicBezTo>
                <a:cubicBezTo>
                  <a:pt x="233364" y="170920"/>
                  <a:pt x="416082" y="194265"/>
                  <a:pt x="615950" y="209550"/>
                </a:cubicBezTo>
                <a:cubicBezTo>
                  <a:pt x="742580" y="219233"/>
                  <a:pt x="819293" y="265204"/>
                  <a:pt x="933450" y="209550"/>
                </a:cubicBezTo>
                <a:cubicBezTo>
                  <a:pt x="1015133" y="169726"/>
                  <a:pt x="1084805" y="78999"/>
                  <a:pt x="1133325" y="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20" name=""/>
          <p:cNvSpPr/>
          <p:nvPr/>
        </p:nvSpPr>
        <p:spPr>
          <a:xfrm>
            <a:off x="708360" y="1704039"/>
            <a:ext cx="793079" cy="366060"/>
          </a:xfrm>
          <a:custGeom>
            <a:pathLst>
              <a:path w="793079" h="366060">
                <a:moveTo>
                  <a:pt x="0" y="366060"/>
                </a:moveTo>
                <a:cubicBezTo>
                  <a:pt x="31485" y="268678"/>
                  <a:pt x="86461" y="146920"/>
                  <a:pt x="174289" y="93010"/>
                </a:cubicBezTo>
                <a:cubicBezTo>
                  <a:pt x="325821" y="0"/>
                  <a:pt x="467257" y="0"/>
                  <a:pt x="618789" y="93010"/>
                </a:cubicBezTo>
                <a:cubicBezTo>
                  <a:pt x="706618" y="146920"/>
                  <a:pt x="761593" y="268678"/>
                  <a:pt x="793079" y="36606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