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42018" cy="2202179"/>
          </a:xfrm>
          <a:custGeom>
            <a:pathLst>
              <a:path w="4742018" h="2202179">
                <a:moveTo>
                  <a:pt x="0" y="0"/>
                </a:moveTo>
                <a:lnTo>
                  <a:pt x="4742018" y="0"/>
                </a:lnTo>
                <a:lnTo>
                  <a:pt x="4742018" y="2202179"/>
                </a:lnTo>
                <a:lnTo>
                  <a:pt x="0" y="22021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48639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831214" y="669289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548639" y="12344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31214" y="1355089"/>
            <a:ext cx="1206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926804" y="739139"/>
            <a:ext cx="1031783" cy="457200"/>
          </a:xfrm>
          <a:custGeom>
            <a:pathLst>
              <a:path w="1031783" h="457200">
                <a:moveTo>
                  <a:pt x="1031783" y="228600"/>
                </a:moveTo>
                <a:cubicBezTo>
                  <a:pt x="1031783" y="354852"/>
                  <a:pt x="800810" y="457200"/>
                  <a:pt x="515891" y="457200"/>
                </a:cubicBezTo>
                <a:cubicBezTo>
                  <a:pt x="230972" y="457200"/>
                  <a:pt x="0" y="354852"/>
                  <a:pt x="0" y="228600"/>
                </a:cubicBezTo>
                <a:cubicBezTo>
                  <a:pt x="0" y="102347"/>
                  <a:pt x="230972" y="0"/>
                  <a:pt x="515891" y="0"/>
                </a:cubicBezTo>
                <a:cubicBezTo>
                  <a:pt x="800810" y="0"/>
                  <a:pt x="1031783" y="102347"/>
                  <a:pt x="1031783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3134721" y="859789"/>
            <a:ext cx="61595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 and c</a:t>
            </a:r>
          </a:p>
        </p:txBody>
      </p:sp>
      <p:sp>
        <p:nvSpPr>
          <p:cNvPr id="9" name=""/>
          <p:cNvSpPr/>
          <p:nvPr/>
        </p:nvSpPr>
        <p:spPr>
          <a:xfrm>
            <a:off x="2920614" y="1424939"/>
            <a:ext cx="1044164" cy="457200"/>
          </a:xfrm>
          <a:custGeom>
            <a:pathLst>
              <a:path w="1044164" h="457200">
                <a:moveTo>
                  <a:pt x="1044164" y="228600"/>
                </a:moveTo>
                <a:cubicBezTo>
                  <a:pt x="1044164" y="354852"/>
                  <a:pt x="810420" y="457200"/>
                  <a:pt x="522082" y="457200"/>
                </a:cubicBezTo>
                <a:cubicBezTo>
                  <a:pt x="233744" y="457200"/>
                  <a:pt x="0" y="354852"/>
                  <a:pt x="0" y="228600"/>
                </a:cubicBezTo>
                <a:cubicBezTo>
                  <a:pt x="0" y="102347"/>
                  <a:pt x="233744" y="0"/>
                  <a:pt x="522082" y="0"/>
                </a:cubicBezTo>
                <a:cubicBezTo>
                  <a:pt x="810420" y="0"/>
                  <a:pt x="1044164" y="102347"/>
                  <a:pt x="104416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3129958" y="1545589"/>
            <a:ext cx="625475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D and d</a:t>
            </a:r>
          </a:p>
        </p:txBody>
      </p:sp>
      <p:sp>
        <p:nvSpPr>
          <p:cNvPr id="11" name=""/>
          <p:cNvSpPr/>
          <p:nvPr/>
        </p:nvSpPr>
        <p:spPr>
          <a:xfrm>
            <a:off x="1691639" y="789939"/>
            <a:ext cx="771774" cy="457200"/>
          </a:xfrm>
          <a:custGeom>
            <a:pathLst>
              <a:path w="771774" h="457200">
                <a:moveTo>
                  <a:pt x="771774" y="228600"/>
                </a:moveTo>
                <a:cubicBezTo>
                  <a:pt x="771774" y="354852"/>
                  <a:pt x="599006" y="457200"/>
                  <a:pt x="385887" y="457200"/>
                </a:cubicBezTo>
                <a:cubicBezTo>
                  <a:pt x="172767" y="457200"/>
                  <a:pt x="0" y="354852"/>
                  <a:pt x="0" y="228600"/>
                </a:cubicBezTo>
                <a:cubicBezTo>
                  <a:pt x="0" y="102347"/>
                  <a:pt x="172767" y="0"/>
                  <a:pt x="385887" y="0"/>
                </a:cubicBezTo>
                <a:cubicBezTo>
                  <a:pt x="599006" y="0"/>
                  <a:pt x="771774" y="102347"/>
                  <a:pt x="77177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869564" y="910589"/>
            <a:ext cx="415925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other</a:t>
            </a:r>
          </a:p>
        </p:txBody>
      </p:sp>
      <p:sp>
        <p:nvSpPr>
          <p:cNvPr id="13" name=""/>
          <p:cNvSpPr/>
          <p:nvPr/>
        </p:nvSpPr>
        <p:spPr>
          <a:xfrm>
            <a:off x="3099796" y="21107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334746" y="2231390"/>
            <a:ext cx="2159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e1</a:t>
            </a:r>
          </a:p>
        </p:txBody>
      </p:sp>
      <p:sp>
        <p:nvSpPr>
          <p:cNvPr id="15" name=""/>
          <p:cNvSpPr/>
          <p:nvPr/>
        </p:nvSpPr>
        <p:spPr>
          <a:xfrm>
            <a:off x="4421978" y="14249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656928" y="1545589"/>
            <a:ext cx="2159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e2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21375" y="843176"/>
            <a:ext cx="346233" cy="71986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554933" y="870887"/>
            <a:ext cx="133389" cy="87038"/>
          </a:xfrm>
          <a:custGeom>
            <a:pathLst>
              <a:path w="133389" h="87038">
                <a:moveTo>
                  <a:pt x="18097" y="0"/>
                </a:moveTo>
                <a:lnTo>
                  <a:pt x="133389" y="69372"/>
                </a:lnTo>
                <a:lnTo>
                  <a:pt x="0" y="87038"/>
                </a:lnTo>
                <a:lnTo>
                  <a:pt x="18097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 flipV="1">
            <a:off x="1197105" y="1192982"/>
            <a:ext cx="412254" cy="157891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1591017" y="1148495"/>
            <a:ext cx="134497" cy="86933"/>
          </a:xfrm>
          <a:custGeom>
            <a:pathLst>
              <a:path w="134497" h="86933">
                <a:moveTo>
                  <a:pt x="0" y="3913"/>
                </a:moveTo>
                <a:lnTo>
                  <a:pt x="134497" y="0"/>
                </a:lnTo>
                <a:lnTo>
                  <a:pt x="31796" y="86933"/>
                </a:lnTo>
                <a:lnTo>
                  <a:pt x="0" y="3913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 flipV="1">
            <a:off x="2466992" y="992355"/>
            <a:ext cx="313818" cy="118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778250" y="947971"/>
            <a:ext cx="128593" cy="88836"/>
          </a:xfrm>
          <a:custGeom>
            <a:pathLst>
              <a:path w="128593" h="88836">
                <a:moveTo>
                  <a:pt x="0" y="0"/>
                </a:moveTo>
                <a:lnTo>
                  <a:pt x="128593" y="39605"/>
                </a:lnTo>
                <a:lnTo>
                  <a:pt x="3369" y="88836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387565" y="1159467"/>
            <a:ext cx="557646" cy="264303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925284" y="1383181"/>
            <a:ext cx="133800" cy="94560"/>
          </a:xfrm>
          <a:custGeom>
            <a:pathLst>
              <a:path w="133800" h="94560">
                <a:moveTo>
                  <a:pt x="38075" y="0"/>
                </a:moveTo>
                <a:lnTo>
                  <a:pt x="133800" y="94560"/>
                </a:lnTo>
                <a:lnTo>
                  <a:pt x="0" y="80333"/>
                </a:lnTo>
                <a:lnTo>
                  <a:pt x="38075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54071" y="1653755"/>
            <a:ext cx="2915572" cy="659453"/>
          </a:xfrm>
          <a:custGeom>
            <a:pathLst>
              <a:path w="2915572" h="659453">
                <a:moveTo>
                  <a:pt x="659453" y="0"/>
                </a:moveTo>
                <a:cubicBezTo>
                  <a:pt x="0" y="659453"/>
                  <a:pt x="1980258" y="299974"/>
                  <a:pt x="2915572" y="102240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6" name=""/>
          <p:cNvCxnSpPr/>
          <p:nvPr/>
        </p:nvCxnSpPr>
        <p:spPr>
          <a:xfrm>
            <a:off x="3442696" y="1888362"/>
            <a:ext cx="0" cy="75828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3398247" y="1962731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8" name=""/>
          <p:cNvCxnSpPr/>
          <p:nvPr/>
        </p:nvCxnSpPr>
        <p:spPr>
          <a:xfrm>
            <a:off x="3967919" y="1653539"/>
            <a:ext cx="305242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4272160" y="16090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